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84991"/>
  </p:normalViewPr>
  <p:slideViewPr>
    <p:cSldViewPr snapToGrid="0" snapToObjects="1">
      <p:cViewPr>
        <p:scale>
          <a:sx n="98" d="100"/>
          <a:sy n="98" d="100"/>
        </p:scale>
        <p:origin x="14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44512-8A85-8441-A8DA-1957F626146D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B2A4D-FE8A-1944-A075-C823233C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1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0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2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6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old</a:t>
            </a:r>
            <a:r>
              <a:rPr lang="en-US" baseline="0" dirty="0" smtClean="0"/>
              <a:t> days, p</a:t>
            </a:r>
            <a:r>
              <a:rPr lang="en-US" dirty="0" smtClean="0"/>
              <a:t>eople used to depend</a:t>
            </a:r>
            <a:r>
              <a:rPr lang="en-US" baseline="0" dirty="0" smtClean="0"/>
              <a:t> on the travel agency to take care everything for their travel. </a:t>
            </a:r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can plan their schedules and find some useful information on the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1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first sprint,</a:t>
            </a:r>
            <a:r>
              <a:rPr lang="en-US" baseline="0" dirty="0" smtClean="0"/>
              <a:t> we have mainly the following 3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45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now,</a:t>
            </a:r>
            <a:r>
              <a:rPr lang="en-US" baseline="0" dirty="0" smtClean="0"/>
              <a:t> we have achieve all goals for the first sprint</a:t>
            </a:r>
          </a:p>
          <a:p>
            <a:r>
              <a:rPr lang="en-US" baseline="0" dirty="0" smtClean="0"/>
              <a:t>We integrate the google map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on our own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3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Code is similar with what we did in the homework</a:t>
            </a:r>
          </a:p>
          <a:p>
            <a:endParaRPr lang="en-US" dirty="0" smtClean="0"/>
          </a:p>
          <a:p>
            <a:r>
              <a:rPr lang="en-US" dirty="0" smtClean="0"/>
              <a:t>For anonymous</a:t>
            </a:r>
            <a:r>
              <a:rPr lang="en-US" baseline="0" dirty="0" smtClean="0"/>
              <a:t> users, the identity will show visitor and when they want to use some functionalities that only authentication users can use, they will be asked to login first.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authentication users, they can use any functionality the website offers.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57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our homepage, since we </a:t>
            </a:r>
            <a:r>
              <a:rPr lang="en-US" baseline="0" dirty="0" err="1" smtClean="0"/>
              <a:t>didn</a:t>
            </a:r>
            <a:r>
              <a:rPr lang="fr-FR" baseline="0" dirty="0" smtClean="0"/>
              <a:t>’</a:t>
            </a:r>
            <a:r>
              <a:rPr lang="en-US" baseline="0" dirty="0" smtClean="0"/>
              <a:t>t put a lot of effort on the frontend, it may look like a little bit ugly. But we plan to refine the frontend after we implemented all functionalities.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popular travel notes and travel plans will list on the homepage.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still</a:t>
            </a:r>
            <a:r>
              <a:rPr lang="en-US" baseline="0" dirty="0" smtClean="0"/>
              <a:t> thinking a good schema of our data table.</a:t>
            </a:r>
            <a:endParaRPr lang="en-US" dirty="0" smtClean="0"/>
          </a:p>
          <a:p>
            <a:r>
              <a:rPr lang="en-US" dirty="0" smtClean="0"/>
              <a:t>By now,</a:t>
            </a:r>
            <a:r>
              <a:rPr lang="en-US" baseline="0" dirty="0" smtClean="0"/>
              <a:t> when we use yelp API to get data, every time when webpage refreshes, it will call some functions to get the real-time data. It is really slow.</a:t>
            </a:r>
            <a:endParaRPr lang="en-US" dirty="0" smtClean="0"/>
          </a:p>
          <a:p>
            <a:r>
              <a:rPr lang="en-US" dirty="0" smtClean="0"/>
              <a:t>We are thinking</a:t>
            </a:r>
            <a:r>
              <a:rPr lang="en-US" baseline="0" dirty="0" smtClean="0"/>
              <a:t> about using some other ways to improve the performance. Such as s</a:t>
            </a:r>
            <a:r>
              <a:rPr lang="en-US" dirty="0" smtClean="0"/>
              <a:t>craping</a:t>
            </a:r>
            <a:r>
              <a:rPr lang="en-US" baseline="0" dirty="0" smtClean="0"/>
              <a:t> the data and store in the database upfront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4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1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F5B8-FE25-0840-8C18-FD3DE4C84748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D11-DC77-5343-9037-0A9F2ED4DC46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4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7C43-2AF7-CD4C-87E7-913D4367B643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CAEC-CE9A-1340-ABC2-0D3841997983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38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75A064E-C616-5F4E-800F-6707FD40FA72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2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FA08-3D8A-8D45-86A5-84305A1DD46E}" type="datetime1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529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1DB74-D139-3443-8C4E-53B4F5DF9D23}" type="datetime1">
              <a:rPr lang="en-US" smtClean="0"/>
              <a:t>3/22/16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09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4997-27E3-3A47-B91D-E8C5D4A82642}" type="datetime1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2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6495-588D-5642-8FDB-6C4B19493F8F}" type="datetime1">
              <a:rPr lang="en-US" smtClean="0"/>
              <a:t>3/22/16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E1D6-FDF0-3544-94B6-A7405DB342A8}" type="datetime1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003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EF50-71EC-D144-87CB-29444E012090}" type="datetime1">
              <a:rPr lang="en-US" smtClean="0"/>
              <a:t>3/22/16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4E4D915-459B-1B4B-9A57-2AD5D7E3FDE8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274" y="1432223"/>
            <a:ext cx="10319657" cy="3035808"/>
          </a:xfrm>
        </p:spPr>
        <p:txBody>
          <a:bodyPr/>
          <a:lstStyle/>
          <a:p>
            <a:r>
              <a:rPr lang="en-US" sz="8000" dirty="0" smtClean="0"/>
              <a:t>First Sprint Presentation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34</a:t>
            </a:r>
          </a:p>
          <a:p>
            <a:r>
              <a:rPr lang="en-US" dirty="0" err="1" smtClean="0"/>
              <a:t>Jiyang</a:t>
            </a:r>
            <a:r>
              <a:rPr lang="en-US" dirty="0" smtClean="0"/>
              <a:t> Tao</a:t>
            </a:r>
            <a:r>
              <a:rPr lang="en-US" dirty="0"/>
              <a:t> </a:t>
            </a:r>
            <a:r>
              <a:rPr lang="en-US" dirty="0" smtClean="0"/>
              <a:t>         Yumeng Xie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to construct the database?</a:t>
            </a:r>
          </a:p>
          <a:p>
            <a:pPr lvl="1"/>
            <a:r>
              <a:rPr lang="en-US" sz="2000" dirty="0" smtClean="0"/>
              <a:t>Each note or plan has multiple time &amp; place pairs. But the number is uncertain.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Scrape the data and store in the database?</a:t>
            </a:r>
          </a:p>
          <a:p>
            <a:pPr lvl="1"/>
            <a:r>
              <a:rPr lang="en-US" sz="2200" dirty="0" smtClean="0"/>
              <a:t>Get yelp’s data when calling the function. The latency is high.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Sprint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Fix problems</a:t>
            </a:r>
          </a:p>
          <a:p>
            <a:r>
              <a:rPr lang="en-US" sz="2400" dirty="0" smtClean="0"/>
              <a:t>Finish all functionalities</a:t>
            </a:r>
            <a:endParaRPr lang="en-US" sz="2400" dirty="0" smtClean="0"/>
          </a:p>
          <a:p>
            <a:pPr lvl="1"/>
            <a:r>
              <a:rPr lang="en-US" dirty="0" smtClean="0"/>
              <a:t>Add new plan &amp; new note</a:t>
            </a:r>
          </a:p>
          <a:p>
            <a:pPr lvl="1"/>
            <a:r>
              <a:rPr lang="en-US" dirty="0" smtClean="0"/>
              <a:t>Operations on plan &amp; note</a:t>
            </a:r>
            <a:endParaRPr lang="en-US" dirty="0" smtClean="0"/>
          </a:p>
          <a:p>
            <a:pPr lvl="1"/>
            <a:r>
              <a:rPr lang="en-US" dirty="0" smtClean="0"/>
              <a:t>Search companions  &amp; note by keyword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77" y="1186108"/>
            <a:ext cx="9281160" cy="352044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        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Background &amp; Introduction</a:t>
            </a:r>
            <a:endParaRPr lang="en-US" sz="3600" dirty="0" smtClean="0"/>
          </a:p>
          <a:p>
            <a:r>
              <a:rPr lang="en-US" sz="3600" dirty="0" smtClean="0"/>
              <a:t>First Sprint Goals</a:t>
            </a:r>
          </a:p>
          <a:p>
            <a:r>
              <a:rPr lang="en-US" sz="3600" dirty="0" smtClean="0"/>
              <a:t>Progress</a:t>
            </a:r>
          </a:p>
          <a:p>
            <a:r>
              <a:rPr lang="en-US" sz="3600" dirty="0" smtClean="0"/>
              <a:t>Reflection &amp; Problems</a:t>
            </a:r>
          </a:p>
          <a:p>
            <a:r>
              <a:rPr lang="en-US" sz="3600" dirty="0" smtClean="0"/>
              <a:t>Second Sprint Goals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&amp;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37360"/>
            <a:ext cx="10058400" cy="4434840"/>
          </a:xfrm>
        </p:spPr>
        <p:txBody>
          <a:bodyPr/>
          <a:lstStyle/>
          <a:p>
            <a:r>
              <a:rPr lang="en-US" dirty="0" smtClean="0"/>
              <a:t>People travel a lot and enjoy planning the trip by themselves</a:t>
            </a:r>
          </a:p>
          <a:p>
            <a:r>
              <a:rPr lang="en-US" dirty="0" smtClean="0"/>
              <a:t>A </a:t>
            </a:r>
            <a:r>
              <a:rPr lang="en-US" dirty="0" smtClean="0"/>
              <a:t>Travel Website </a:t>
            </a:r>
          </a:p>
          <a:p>
            <a:r>
              <a:rPr lang="en-US" dirty="0" smtClean="0"/>
              <a:t>Major Functionalities:</a:t>
            </a:r>
          </a:p>
          <a:p>
            <a:pPr lvl="1"/>
            <a:r>
              <a:rPr lang="en-US" sz="2000" dirty="0" smtClean="0"/>
              <a:t>Create own plan </a:t>
            </a:r>
          </a:p>
          <a:p>
            <a:pPr lvl="2"/>
            <a:r>
              <a:rPr lang="en-US" dirty="0" smtClean="0"/>
              <a:t>Add time and route manually or using map</a:t>
            </a:r>
          </a:p>
          <a:p>
            <a:pPr lvl="1"/>
            <a:r>
              <a:rPr lang="en-US" sz="2000" dirty="0"/>
              <a:t>F</a:t>
            </a:r>
            <a:r>
              <a:rPr lang="en-US" sz="2000" dirty="0" smtClean="0"/>
              <a:t>ind companions </a:t>
            </a:r>
          </a:p>
          <a:p>
            <a:pPr lvl="2"/>
            <a:r>
              <a:rPr lang="en-US" dirty="0" smtClean="0"/>
              <a:t>Search by </a:t>
            </a:r>
            <a:r>
              <a:rPr lang="en-US" dirty="0" smtClean="0"/>
              <a:t>key </a:t>
            </a:r>
            <a:r>
              <a:rPr lang="en-US" dirty="0" smtClean="0"/>
              <a:t>words </a:t>
            </a:r>
            <a:r>
              <a:rPr lang="en-US" dirty="0" smtClean="0"/>
              <a:t>( Same place at same time)</a:t>
            </a:r>
            <a:endParaRPr lang="en-US" dirty="0" smtClean="0"/>
          </a:p>
          <a:p>
            <a:pPr lvl="1"/>
            <a:r>
              <a:rPr lang="en-US" sz="2000" dirty="0" smtClean="0"/>
              <a:t>Share travel notes </a:t>
            </a:r>
          </a:p>
          <a:p>
            <a:pPr lvl="1"/>
            <a:r>
              <a:rPr lang="en-US" sz="2000" dirty="0" smtClean="0"/>
              <a:t>Go through other user’s travel notes</a:t>
            </a:r>
          </a:p>
          <a:p>
            <a:pPr lvl="2"/>
            <a:r>
              <a:rPr lang="en-US" sz="1800" dirty="0"/>
              <a:t>Comment &amp; Evaluate &amp; Add To Favorite </a:t>
            </a:r>
            <a:endParaRPr lang="en-US" sz="1800" dirty="0" smtClean="0"/>
          </a:p>
          <a:p>
            <a:pPr lvl="1"/>
            <a:r>
              <a:rPr lang="en-US" sz="2000" dirty="0" smtClean="0"/>
              <a:t>Provide recommendations about the hotels and restaurants about the travel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Sprint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how to use Google Map API and Yelp API </a:t>
            </a:r>
            <a:endParaRPr lang="en-US" dirty="0" smtClean="0"/>
          </a:p>
          <a:p>
            <a:pPr lvl="1"/>
            <a:r>
              <a:rPr lang="en-US" dirty="0" smtClean="0"/>
              <a:t>How to use API get required data</a:t>
            </a:r>
          </a:p>
          <a:p>
            <a:pPr lvl="1"/>
            <a:r>
              <a:rPr lang="en-US" dirty="0" smtClean="0"/>
              <a:t>Display on the corresponding webpage</a:t>
            </a:r>
            <a:endParaRPr lang="en-US" dirty="0"/>
          </a:p>
          <a:p>
            <a:r>
              <a:rPr lang="en-US" dirty="0" smtClean="0"/>
              <a:t>Implement login and registration functions</a:t>
            </a:r>
          </a:p>
          <a:p>
            <a:pPr lvl="1"/>
            <a:r>
              <a:rPr lang="en-US" dirty="0" smtClean="0"/>
              <a:t>Some functionalities can </a:t>
            </a:r>
            <a:r>
              <a:rPr lang="en-US" dirty="0" smtClean="0"/>
              <a:t>be </a:t>
            </a:r>
            <a:r>
              <a:rPr lang="en-US" dirty="0" smtClean="0"/>
              <a:t>used by anonymous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Complete </a:t>
            </a:r>
            <a:r>
              <a:rPr lang="en-US" dirty="0" smtClean="0"/>
              <a:t>functionalities only can be </a:t>
            </a:r>
            <a:r>
              <a:rPr lang="en-US" dirty="0" smtClean="0"/>
              <a:t>used by authentication </a:t>
            </a:r>
            <a:r>
              <a:rPr lang="en-US" dirty="0" smtClean="0"/>
              <a:t>users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Implement homepage and relative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34881"/>
            <a:ext cx="10058400" cy="1609344"/>
          </a:xfrm>
        </p:spPr>
        <p:txBody>
          <a:bodyPr/>
          <a:lstStyle/>
          <a:p>
            <a:r>
              <a:rPr lang="en-US" dirty="0" smtClean="0"/>
              <a:t>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44225"/>
            <a:ext cx="10058400" cy="4050792"/>
          </a:xfrm>
        </p:spPr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how </a:t>
            </a:r>
            <a:r>
              <a:rPr lang="en-US" dirty="0"/>
              <a:t>to </a:t>
            </a:r>
            <a:r>
              <a:rPr lang="en-US" dirty="0" smtClean="0"/>
              <a:t>use </a:t>
            </a:r>
            <a:r>
              <a:rPr lang="en-US" dirty="0"/>
              <a:t>Google Map API and Yelp </a:t>
            </a:r>
            <a:r>
              <a:rPr lang="en-US" dirty="0" smtClean="0"/>
              <a:t>API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" y="2295986"/>
            <a:ext cx="7427985" cy="3976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69" y="1891793"/>
            <a:ext cx="4785239" cy="30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34881"/>
            <a:ext cx="10058400" cy="1609344"/>
          </a:xfrm>
        </p:spPr>
        <p:txBody>
          <a:bodyPr/>
          <a:lstStyle/>
          <a:p>
            <a:r>
              <a:rPr lang="en-US" dirty="0" smtClean="0"/>
              <a:t>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44225"/>
            <a:ext cx="10058400" cy="4050792"/>
          </a:xfrm>
        </p:spPr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how </a:t>
            </a:r>
            <a:r>
              <a:rPr lang="en-US" dirty="0"/>
              <a:t>to </a:t>
            </a:r>
            <a:r>
              <a:rPr lang="en-US" dirty="0" smtClean="0"/>
              <a:t>use </a:t>
            </a:r>
            <a:r>
              <a:rPr lang="en-US" dirty="0"/>
              <a:t>Google Map API and Yelp </a:t>
            </a:r>
            <a:r>
              <a:rPr lang="en-US" dirty="0" smtClean="0"/>
              <a:t>API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2" y="2353069"/>
            <a:ext cx="9078686" cy="41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2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login and registration 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Anonymous User</a:t>
            </a:r>
          </a:p>
          <a:p>
            <a:pPr lvl="2"/>
            <a:r>
              <a:rPr lang="en-US" dirty="0"/>
              <a:t>Homepage, Travel Notes, Travel Plans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Authentication </a:t>
            </a:r>
            <a:r>
              <a:rPr lang="en-US" dirty="0" smtClean="0"/>
              <a:t>User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72" y="3278958"/>
            <a:ext cx="2730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72" y="4760358"/>
            <a:ext cx="2806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 smtClean="0"/>
              <a:t>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09344"/>
            <a:ext cx="10058400" cy="4050792"/>
          </a:xfrm>
        </p:spPr>
        <p:txBody>
          <a:bodyPr/>
          <a:lstStyle/>
          <a:p>
            <a:r>
              <a:rPr lang="en-US" dirty="0"/>
              <a:t>Implement homepage and relative </a:t>
            </a:r>
            <a:r>
              <a:rPr lang="en-US" dirty="0" smtClean="0"/>
              <a:t>functions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2" y="2063011"/>
            <a:ext cx="10058400" cy="45748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041" y="2063011"/>
            <a:ext cx="5494383" cy="4730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83" y="2480284"/>
            <a:ext cx="7704300" cy="3927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22" y="2599771"/>
            <a:ext cx="7766561" cy="36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5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Spend time on deciding the topic &amp; Start late</a:t>
            </a:r>
          </a:p>
          <a:p>
            <a:endParaRPr lang="en-US" sz="2400" dirty="0" smtClean="0"/>
          </a:p>
          <a:p>
            <a:r>
              <a:rPr lang="en-US" sz="2400" dirty="0" smtClean="0"/>
              <a:t>Process(Scrum) </a:t>
            </a:r>
            <a:r>
              <a:rPr lang="en-US" sz="2400" dirty="0" smtClean="0"/>
              <a:t>is </a:t>
            </a:r>
            <a:r>
              <a:rPr lang="en-US" sz="2400" dirty="0" smtClean="0"/>
              <a:t>useful</a:t>
            </a:r>
          </a:p>
          <a:p>
            <a:pPr lvl="1"/>
            <a:r>
              <a:rPr lang="en-US" sz="2200" dirty="0" smtClean="0"/>
              <a:t>Determine specific goals of the sprint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9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1515</TotalTime>
  <Words>558</Words>
  <Application>Microsoft Macintosh PowerPoint</Application>
  <PresentationFormat>Widescreen</PresentationFormat>
  <Paragraphs>101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Rockwell</vt:lpstr>
      <vt:lpstr>Rockwell Condensed</vt:lpstr>
      <vt:lpstr>Rockwell Extra Bold</vt:lpstr>
      <vt:lpstr>Wingdings</vt:lpstr>
      <vt:lpstr>Wood Type</vt:lpstr>
      <vt:lpstr>First Sprint Presentation</vt:lpstr>
      <vt:lpstr>Agenda</vt:lpstr>
      <vt:lpstr>Background &amp; Introduction</vt:lpstr>
      <vt:lpstr>First Sprint Goals</vt:lpstr>
      <vt:lpstr>Our Progress</vt:lpstr>
      <vt:lpstr>Our Progress</vt:lpstr>
      <vt:lpstr>Our Progress</vt:lpstr>
      <vt:lpstr>Our Progress</vt:lpstr>
      <vt:lpstr>Reflection </vt:lpstr>
      <vt:lpstr>Problems </vt:lpstr>
      <vt:lpstr>Second Sprint Goals</vt:lpstr>
      <vt:lpstr>        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Sprint Presentation</dc:title>
  <dc:creator>Yumeng Xie</dc:creator>
  <cp:lastModifiedBy>Yumeng Xie</cp:lastModifiedBy>
  <cp:revision>21</cp:revision>
  <dcterms:created xsi:type="dcterms:W3CDTF">2016-03-21T05:38:42Z</dcterms:created>
  <dcterms:modified xsi:type="dcterms:W3CDTF">2016-03-22T20:56:07Z</dcterms:modified>
</cp:coreProperties>
</file>